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56" r:id="rId5"/>
  </p:sldIdLst>
  <p:sldSz cx="9906000" cy="6858000" type="A4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4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1"/>
            </a:lvl1pPr>
            <a:lvl2pPr marL="457181" indent="0" algn="ctr">
              <a:buNone/>
              <a:defRPr sz="2000"/>
            </a:lvl2pPr>
            <a:lvl3pPr marL="914362" indent="0" algn="ctr">
              <a:buNone/>
              <a:defRPr sz="1800"/>
            </a:lvl3pPr>
            <a:lvl4pPr marL="1371543" indent="0" algn="ctr">
              <a:buNone/>
              <a:defRPr sz="1600"/>
            </a:lvl4pPr>
            <a:lvl5pPr marL="1828723" indent="0" algn="ctr">
              <a:buNone/>
              <a:defRPr sz="1600"/>
            </a:lvl5pPr>
            <a:lvl6pPr marL="2285905" indent="0" algn="ctr">
              <a:buNone/>
              <a:defRPr sz="1600"/>
            </a:lvl6pPr>
            <a:lvl7pPr marL="2743085" indent="0" algn="ctr">
              <a:buNone/>
              <a:defRPr sz="1600"/>
            </a:lvl7pPr>
            <a:lvl8pPr marL="3200266" indent="0" algn="ctr">
              <a:buNone/>
              <a:defRPr sz="1600"/>
            </a:lvl8pPr>
            <a:lvl9pPr marL="36574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8544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324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284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5009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6"/>
            <a:ext cx="8543925" cy="1500187"/>
          </a:xfrm>
        </p:spPr>
        <p:txBody>
          <a:bodyPr/>
          <a:lstStyle>
            <a:lvl1pPr marL="0" indent="0">
              <a:buNone/>
              <a:defRPr sz="2401">
                <a:solidFill>
                  <a:schemeClr val="tx1"/>
                </a:solidFill>
              </a:defRPr>
            </a:lvl1pPr>
            <a:lvl2pPr marL="45718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6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385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221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9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30" y="1681164"/>
            <a:ext cx="4190702" cy="82391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3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5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30" y="2505076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4" y="1681164"/>
            <a:ext cx="4211340" cy="823912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81" indent="0">
              <a:buNone/>
              <a:defRPr sz="2000" b="1"/>
            </a:lvl2pPr>
            <a:lvl3pPr marL="914362" indent="0">
              <a:buNone/>
              <a:defRPr sz="1800" b="1"/>
            </a:lvl3pPr>
            <a:lvl4pPr marL="1371543" indent="0">
              <a:buNone/>
              <a:defRPr sz="1600" b="1"/>
            </a:lvl4pPr>
            <a:lvl5pPr marL="1828723" indent="0">
              <a:buNone/>
              <a:defRPr sz="1600" b="1"/>
            </a:lvl5pPr>
            <a:lvl6pPr marL="2285905" indent="0">
              <a:buNone/>
              <a:defRPr sz="1600" b="1"/>
            </a:lvl6pPr>
            <a:lvl7pPr marL="2743085" indent="0">
              <a:buNone/>
              <a:defRPr sz="1600" b="1"/>
            </a:lvl7pPr>
            <a:lvl8pPr marL="3200266" indent="0">
              <a:buNone/>
              <a:defRPr sz="1600" b="1"/>
            </a:lvl8pPr>
            <a:lvl9pPr marL="36574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4" y="2505076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146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7893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8030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4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1" y="987428"/>
            <a:ext cx="501491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1" indent="0">
              <a:buNone/>
              <a:defRPr sz="1400"/>
            </a:lvl2pPr>
            <a:lvl3pPr marL="914362" indent="0">
              <a:buNone/>
              <a:defRPr sz="1200"/>
            </a:lvl3pPr>
            <a:lvl4pPr marL="1371543" indent="0">
              <a:buNone/>
              <a:defRPr sz="1000"/>
            </a:lvl4pPr>
            <a:lvl5pPr marL="1828723" indent="0">
              <a:buNone/>
              <a:defRPr sz="1000"/>
            </a:lvl5pPr>
            <a:lvl6pPr marL="2285905" indent="0">
              <a:buNone/>
              <a:defRPr sz="1000"/>
            </a:lvl6pPr>
            <a:lvl7pPr marL="2743085" indent="0">
              <a:buNone/>
              <a:defRPr sz="1000"/>
            </a:lvl7pPr>
            <a:lvl8pPr marL="3200266" indent="0">
              <a:buNone/>
              <a:defRPr sz="1000"/>
            </a:lvl8pPr>
            <a:lvl9pPr marL="36574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9888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4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1" y="987428"/>
            <a:ext cx="5014913" cy="4873625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181" indent="0">
              <a:buNone/>
              <a:defRPr sz="2799"/>
            </a:lvl2pPr>
            <a:lvl3pPr marL="914362" indent="0">
              <a:buNone/>
              <a:defRPr sz="2401"/>
            </a:lvl3pPr>
            <a:lvl4pPr marL="1371543" indent="0">
              <a:buNone/>
              <a:defRPr sz="2000"/>
            </a:lvl4pPr>
            <a:lvl5pPr marL="1828723" indent="0">
              <a:buNone/>
              <a:defRPr sz="2000"/>
            </a:lvl5pPr>
            <a:lvl6pPr marL="2285905" indent="0">
              <a:buNone/>
              <a:defRPr sz="2000"/>
            </a:lvl6pPr>
            <a:lvl7pPr marL="2743085" indent="0">
              <a:buNone/>
              <a:defRPr sz="2000"/>
            </a:lvl7pPr>
            <a:lvl8pPr marL="3200266" indent="0">
              <a:buNone/>
              <a:defRPr sz="2000"/>
            </a:lvl8pPr>
            <a:lvl9pPr marL="3657446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4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1" indent="0">
              <a:buNone/>
              <a:defRPr sz="1400"/>
            </a:lvl2pPr>
            <a:lvl3pPr marL="914362" indent="0">
              <a:buNone/>
              <a:defRPr sz="1200"/>
            </a:lvl3pPr>
            <a:lvl4pPr marL="1371543" indent="0">
              <a:buNone/>
              <a:defRPr sz="1000"/>
            </a:lvl4pPr>
            <a:lvl5pPr marL="1828723" indent="0">
              <a:buNone/>
              <a:defRPr sz="1000"/>
            </a:lvl5pPr>
            <a:lvl6pPr marL="2285905" indent="0">
              <a:buNone/>
              <a:defRPr sz="1000"/>
            </a:lvl6pPr>
            <a:lvl7pPr marL="2743085" indent="0">
              <a:buNone/>
              <a:defRPr sz="1000"/>
            </a:lvl7pPr>
            <a:lvl8pPr marL="3200266" indent="0">
              <a:buNone/>
              <a:defRPr sz="1000"/>
            </a:lvl8pPr>
            <a:lvl9pPr marL="36574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974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9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9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3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1166F-1318-48FF-982C-025F3FBE0A99}" type="datetimeFigureOut">
              <a:rPr lang="en-AU" smtClean="0"/>
              <a:t>14/10/2019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4" y="6356353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3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3C211-7BA0-4341-A0EC-3E9DB146B3C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573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6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1" indent="-228591" algn="l" defTabSz="91436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771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1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2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2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4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5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75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57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37" indent="-228591" algn="l" defTabSz="9143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1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2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3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3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5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5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6" algn="l" defTabSz="91436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building, bicycle, sitting&#10;&#10;Description automatically generated">
            <a:extLst>
              <a:ext uri="{FF2B5EF4-FFF2-40B4-BE49-F238E27FC236}">
                <a16:creationId xmlns:a16="http://schemas.microsoft.com/office/drawing/2014/main" id="{5039C69F-BB2B-436F-9829-0C1CBAD313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4" t="2135" r="16847"/>
          <a:stretch/>
        </p:blipFill>
        <p:spPr>
          <a:xfrm>
            <a:off x="1606858" y="0"/>
            <a:ext cx="6640497" cy="685800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F75FCCA-03DB-42D4-B689-9F35D50C11D8}"/>
              </a:ext>
            </a:extLst>
          </p:cNvPr>
          <p:cNvCxnSpPr>
            <a:cxnSpLocks/>
          </p:cNvCxnSpPr>
          <p:nvPr/>
        </p:nvCxnSpPr>
        <p:spPr>
          <a:xfrm>
            <a:off x="2556769" y="1864311"/>
            <a:ext cx="79899" cy="3701988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arrow" w="lg" len="lg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BEFDFA0-9470-4F2F-A5CE-CD1837B5D107}"/>
              </a:ext>
            </a:extLst>
          </p:cNvPr>
          <p:cNvSpPr txBox="1"/>
          <p:nvPr/>
        </p:nvSpPr>
        <p:spPr>
          <a:xfrm rot="16200000">
            <a:off x="2050744" y="3512365"/>
            <a:ext cx="505287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1 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FE9F70B-F9A6-4AA8-8C76-3DDCB9C4B2E7}"/>
              </a:ext>
            </a:extLst>
          </p:cNvPr>
          <p:cNvCxnSpPr>
            <a:cxnSpLocks/>
          </p:cNvCxnSpPr>
          <p:nvPr/>
        </p:nvCxnSpPr>
        <p:spPr>
          <a:xfrm flipH="1">
            <a:off x="2774038" y="1313894"/>
            <a:ext cx="4168300" cy="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arrow" w="lg" len="lg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85185DB-D747-41B1-BD55-F48100DF0BAB}"/>
              </a:ext>
            </a:extLst>
          </p:cNvPr>
          <p:cNvSpPr txBox="1"/>
          <p:nvPr/>
        </p:nvSpPr>
        <p:spPr>
          <a:xfrm>
            <a:off x="4470276" y="868298"/>
            <a:ext cx="505287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1 m</a:t>
            </a:r>
          </a:p>
        </p:txBody>
      </p:sp>
    </p:spTree>
    <p:extLst>
      <p:ext uri="{BB962C8B-B14F-4D97-AF65-F5344CB8AC3E}">
        <p14:creationId xmlns:p14="http://schemas.microsoft.com/office/powerpoint/2010/main" val="1088358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indoor, floor, table, building&#10;&#10;Description automatically generated">
            <a:extLst>
              <a:ext uri="{FF2B5EF4-FFF2-40B4-BE49-F238E27FC236}">
                <a16:creationId xmlns:a16="http://schemas.microsoft.com/office/drawing/2014/main" id="{F751E59A-E1EA-47F9-930E-F73C113E6D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14" r="5428"/>
          <a:stretch/>
        </p:blipFill>
        <p:spPr>
          <a:xfrm>
            <a:off x="-1" y="-1"/>
            <a:ext cx="9918161" cy="6858001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FF98E2-46AE-445C-B7F6-6CB678C5A4CF}"/>
              </a:ext>
            </a:extLst>
          </p:cNvPr>
          <p:cNvCxnSpPr>
            <a:cxnSpLocks/>
            <a:stCxn id="45" idx="1"/>
          </p:cNvCxnSpPr>
          <p:nvPr/>
        </p:nvCxnSpPr>
        <p:spPr>
          <a:xfrm flipH="1" flipV="1">
            <a:off x="5326604" y="4444905"/>
            <a:ext cx="1887272" cy="67649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7824758-5350-466F-97C4-F6A46ACDAF40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3837010" y="2080095"/>
            <a:ext cx="610703" cy="116913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0BAA230-358C-4F28-BC06-D4E0C6592F7C}"/>
              </a:ext>
            </a:extLst>
          </p:cNvPr>
          <p:cNvCxnSpPr>
            <a:cxnSpLocks/>
            <a:stCxn id="47" idx="2"/>
          </p:cNvCxnSpPr>
          <p:nvPr/>
        </p:nvCxnSpPr>
        <p:spPr>
          <a:xfrm flipH="1">
            <a:off x="1784412" y="2080095"/>
            <a:ext cx="2052598" cy="1834957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4A796C-1C60-443F-8251-46CC39477BB4}"/>
              </a:ext>
            </a:extLst>
          </p:cNvPr>
          <p:cNvCxnSpPr>
            <a:cxnSpLocks/>
            <a:stCxn id="44" idx="1"/>
          </p:cNvCxnSpPr>
          <p:nvPr/>
        </p:nvCxnSpPr>
        <p:spPr>
          <a:xfrm flipH="1" flipV="1">
            <a:off x="5326602" y="852257"/>
            <a:ext cx="1008358" cy="527184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0F51B0A-B8D6-4711-AAC5-44B375A133E0}"/>
              </a:ext>
            </a:extLst>
          </p:cNvPr>
          <p:cNvSpPr txBox="1"/>
          <p:nvPr/>
        </p:nvSpPr>
        <p:spPr>
          <a:xfrm>
            <a:off x="6334960" y="1210164"/>
            <a:ext cx="2213264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Thermocouples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E3B8BDF-5C1D-41F4-B577-4771C483574D}"/>
              </a:ext>
            </a:extLst>
          </p:cNvPr>
          <p:cNvSpPr txBox="1"/>
          <p:nvPr/>
        </p:nvSpPr>
        <p:spPr>
          <a:xfrm>
            <a:off x="7213876" y="4782843"/>
            <a:ext cx="1769302" cy="677108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AU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Spacer Plates at Stud Locations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B5E92E-D2D6-446C-A1FD-D0223884E25D}"/>
              </a:ext>
            </a:extLst>
          </p:cNvPr>
          <p:cNvSpPr txBox="1"/>
          <p:nvPr/>
        </p:nvSpPr>
        <p:spPr>
          <a:xfrm rot="20163017">
            <a:off x="6464677" y="2802246"/>
            <a:ext cx="1120925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Tracks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D9C6D4E-CB53-4AD0-B703-3741CEA92A19}"/>
              </a:ext>
            </a:extLst>
          </p:cNvPr>
          <p:cNvSpPr txBox="1"/>
          <p:nvPr/>
        </p:nvSpPr>
        <p:spPr>
          <a:xfrm>
            <a:off x="2894152" y="1741541"/>
            <a:ext cx="1885715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Plasterboard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8D96912-8610-42D8-BAA8-04C4DB67B763}"/>
              </a:ext>
            </a:extLst>
          </p:cNvPr>
          <p:cNvSpPr txBox="1"/>
          <p:nvPr/>
        </p:nvSpPr>
        <p:spPr>
          <a:xfrm rot="20163017">
            <a:off x="6623485" y="3730044"/>
            <a:ext cx="1120925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Tracks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D70BCD7-9D83-4791-A603-C5A08B0FA128}"/>
              </a:ext>
            </a:extLst>
          </p:cNvPr>
          <p:cNvCxnSpPr>
            <a:cxnSpLocks/>
            <a:stCxn id="45" idx="0"/>
          </p:cNvCxnSpPr>
          <p:nvPr/>
        </p:nvCxnSpPr>
        <p:spPr>
          <a:xfrm flipV="1">
            <a:off x="8098527" y="3121796"/>
            <a:ext cx="308626" cy="1661047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687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rty building&#10;&#10;Description automatically generated">
            <a:extLst>
              <a:ext uri="{FF2B5EF4-FFF2-40B4-BE49-F238E27FC236}">
                <a16:creationId xmlns:a16="http://schemas.microsoft.com/office/drawing/2014/main" id="{45623184-BAE2-4E24-A994-4D71068451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6" r="13269"/>
          <a:stretch/>
        </p:blipFill>
        <p:spPr>
          <a:xfrm rot="5400000">
            <a:off x="2334088" y="829599"/>
            <a:ext cx="5237823" cy="514350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AD8A63F-5875-4C35-AE0F-E2CC3D5E9095}"/>
              </a:ext>
            </a:extLst>
          </p:cNvPr>
          <p:cNvCxnSpPr>
            <a:cxnSpLocks/>
          </p:cNvCxnSpPr>
          <p:nvPr/>
        </p:nvCxnSpPr>
        <p:spPr>
          <a:xfrm flipH="1">
            <a:off x="4953000" y="3728621"/>
            <a:ext cx="1341268" cy="71909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11185C-9C39-437D-97A2-2AD5DA7C1B7A}"/>
              </a:ext>
            </a:extLst>
          </p:cNvPr>
          <p:cNvSpPr txBox="1"/>
          <p:nvPr/>
        </p:nvSpPr>
        <p:spPr>
          <a:xfrm>
            <a:off x="5749248" y="2621547"/>
            <a:ext cx="1686725" cy="101566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Fire Side</a:t>
            </a:r>
          </a:p>
          <a:p>
            <a:r>
              <a:rPr lang="en-AU" dirty="0"/>
              <a:t>Plasterboard</a:t>
            </a:r>
          </a:p>
          <a:p>
            <a:r>
              <a:rPr lang="en-AU" dirty="0"/>
              <a:t>Fall-Off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8FC0124-819A-4300-B42C-A04537753903}"/>
              </a:ext>
            </a:extLst>
          </p:cNvPr>
          <p:cNvCxnSpPr>
            <a:cxnSpLocks/>
          </p:cNvCxnSpPr>
          <p:nvPr/>
        </p:nvCxnSpPr>
        <p:spPr>
          <a:xfrm flipV="1">
            <a:off x="3604334" y="2743200"/>
            <a:ext cx="1020932" cy="488272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BBBB096-26E9-43B1-B06E-0B4A92CB35EE}"/>
              </a:ext>
            </a:extLst>
          </p:cNvPr>
          <p:cNvSpPr txBox="1"/>
          <p:nvPr/>
        </p:nvSpPr>
        <p:spPr>
          <a:xfrm>
            <a:off x="3101389" y="3062797"/>
            <a:ext cx="946828" cy="677108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Furnace</a:t>
            </a:r>
          </a:p>
          <a:p>
            <a:r>
              <a:rPr lang="en-AU" dirty="0"/>
              <a:t>Burner</a:t>
            </a:r>
          </a:p>
        </p:txBody>
      </p:sp>
    </p:spTree>
    <p:extLst>
      <p:ext uri="{BB962C8B-B14F-4D97-AF65-F5344CB8AC3E}">
        <p14:creationId xmlns:p14="http://schemas.microsoft.com/office/powerpoint/2010/main" val="364859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itting&#10;&#10;Description automatically generated">
            <a:extLst>
              <a:ext uri="{FF2B5EF4-FFF2-40B4-BE49-F238E27FC236}">
                <a16:creationId xmlns:a16="http://schemas.microsoft.com/office/drawing/2014/main" id="{99479F69-7935-475A-A48C-AD29E3D65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40" b="9449"/>
          <a:stretch/>
        </p:blipFill>
        <p:spPr>
          <a:xfrm rot="10800000">
            <a:off x="-3" y="-3"/>
            <a:ext cx="9906001" cy="685800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38F0BC7-FD18-4112-9F65-2F9C4EE3D3D5}"/>
              </a:ext>
            </a:extLst>
          </p:cNvPr>
          <p:cNvCxnSpPr>
            <a:cxnSpLocks/>
          </p:cNvCxnSpPr>
          <p:nvPr/>
        </p:nvCxnSpPr>
        <p:spPr>
          <a:xfrm flipH="1" flipV="1">
            <a:off x="3364011" y="1093024"/>
            <a:ext cx="1611398" cy="1031200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1CC99C-5470-43A9-AC0C-C8434430EE08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3364010" y="2091309"/>
            <a:ext cx="1644074" cy="280275"/>
          </a:xfrm>
          <a:prstGeom prst="straightConnector1">
            <a:avLst/>
          </a:prstGeom>
          <a:ln w="38100" cap="rnd" cmpd="sng">
            <a:solidFill>
              <a:srgbClr val="FF0000"/>
            </a:solidFill>
            <a:round/>
            <a:headEnd type="none"/>
            <a:tailEnd type="arrow" w="lg" len="lg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F7BB15F-6027-462D-AF1B-78EDFB43BA44}"/>
              </a:ext>
            </a:extLst>
          </p:cNvPr>
          <p:cNvSpPr txBox="1"/>
          <p:nvPr/>
        </p:nvSpPr>
        <p:spPr>
          <a:xfrm>
            <a:off x="5008084" y="1583477"/>
            <a:ext cx="1239428" cy="1015663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Studs After Fire Test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E2114D-266B-4B24-A17D-AB34A697B988}"/>
              </a:ext>
            </a:extLst>
          </p:cNvPr>
          <p:cNvSpPr txBox="1"/>
          <p:nvPr/>
        </p:nvSpPr>
        <p:spPr>
          <a:xfrm>
            <a:off x="2258185" y="3839640"/>
            <a:ext cx="552913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FHF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C3CDB4-1D87-4A99-95B6-0C65497F0980}"/>
              </a:ext>
            </a:extLst>
          </p:cNvPr>
          <p:cNvSpPr txBox="1"/>
          <p:nvPr/>
        </p:nvSpPr>
        <p:spPr>
          <a:xfrm>
            <a:off x="3087554" y="4725503"/>
            <a:ext cx="552913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FCF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FFFBF7-9FDF-4BB2-AB88-A8975778AEC7}"/>
              </a:ext>
            </a:extLst>
          </p:cNvPr>
          <p:cNvSpPr txBox="1"/>
          <p:nvPr/>
        </p:nvSpPr>
        <p:spPr>
          <a:xfrm>
            <a:off x="4223928" y="5079313"/>
            <a:ext cx="623495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AHF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CABE7E-C2A9-4C0F-93BF-1489345D4240}"/>
              </a:ext>
            </a:extLst>
          </p:cNvPr>
          <p:cNvSpPr txBox="1"/>
          <p:nvPr/>
        </p:nvSpPr>
        <p:spPr>
          <a:xfrm>
            <a:off x="5351341" y="5764998"/>
            <a:ext cx="552913" cy="338554"/>
          </a:xfrm>
          <a:prstGeom prst="rect">
            <a:avLst/>
          </a:prstGeom>
          <a:solidFill>
            <a:schemeClr val="bg1"/>
          </a:solidFill>
          <a:ln w="15875">
            <a:solidFill>
              <a:srgbClr val="FF0000"/>
            </a:solidFill>
          </a:ln>
        </p:spPr>
        <p:txBody>
          <a:bodyPr wrap="square" lIns="0" tIns="0" rIns="0" bIns="0" rtlCol="0" anchor="ctr" anchorCtr="0">
            <a:spAutoFit/>
          </a:bodyPr>
          <a:lstStyle>
            <a:defPPr>
              <a:defRPr lang="en-US"/>
            </a:defPPr>
            <a:lvl1pPr algn="ctr">
              <a:defRPr sz="22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AU" dirty="0"/>
              <a:t>ACF</a:t>
            </a:r>
          </a:p>
        </p:txBody>
      </p:sp>
    </p:spTree>
    <p:extLst>
      <p:ext uri="{BB962C8B-B14F-4D97-AF65-F5344CB8AC3E}">
        <p14:creationId xmlns:p14="http://schemas.microsoft.com/office/powerpoint/2010/main" val="791754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27</Words>
  <Application>Microsoft Office PowerPoint</Application>
  <PresentationFormat>A4 Paper (210x297 mm)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Harikrishnan Magarabooshanam</dc:creator>
  <cp:lastModifiedBy>Harikrishnan Magarabooshanam</cp:lastModifiedBy>
  <cp:revision>11</cp:revision>
  <cp:lastPrinted>2019-09-10T00:49:44Z</cp:lastPrinted>
  <dcterms:created xsi:type="dcterms:W3CDTF">2019-09-10T00:14:06Z</dcterms:created>
  <dcterms:modified xsi:type="dcterms:W3CDTF">2019-10-14T06:44:07Z</dcterms:modified>
</cp:coreProperties>
</file>

<file path=docProps/thumbnail.jpeg>
</file>